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59" r:id="rId2"/>
    <p:sldId id="315" r:id="rId3"/>
    <p:sldId id="320" r:id="rId4"/>
    <p:sldId id="354" r:id="rId5"/>
    <p:sldId id="358" r:id="rId6"/>
    <p:sldId id="360" r:id="rId7"/>
    <p:sldId id="355" r:id="rId8"/>
    <p:sldId id="357" r:id="rId9"/>
    <p:sldId id="322" r:id="rId10"/>
    <p:sldId id="361" r:id="rId11"/>
    <p:sldId id="317" r:id="rId1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0612" autoAdjust="0"/>
    <p:restoredTop sz="94737" autoAdjust="0"/>
  </p:normalViewPr>
  <p:slideViewPr>
    <p:cSldViewPr>
      <p:cViewPr varScale="1">
        <p:scale>
          <a:sx n="109" d="100"/>
          <a:sy n="109" d="100"/>
        </p:scale>
        <p:origin x="126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378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A382CC-C728-4151-AA45-997139FE32DA}" type="datetimeFigureOut">
              <a:rPr lang="zh-CN" altLang="en-US" smtClean="0"/>
              <a:pPr/>
              <a:t>2022-9-5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55D5ED-4879-4474-8FB8-EDCA550628C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1335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7462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93D9D-E05C-40CE-8205-612352D39209}" type="datetimeFigureOut">
              <a:rPr lang="zh-CN" altLang="en-US" smtClean="0"/>
              <a:pPr/>
              <a:t>2022-9-5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A11EE-AF00-4182-872D-B7A73930297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832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美迪康\ppt\美迪康 ppt-封面0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2304256" cy="68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"/>
          <p:cNvSpPr txBox="1"/>
          <p:nvPr/>
        </p:nvSpPr>
        <p:spPr>
          <a:xfrm>
            <a:off x="971600" y="1916832"/>
            <a:ext cx="748883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0" i="0" dirty="0">
                <a:solidFill>
                  <a:srgbClr val="202124"/>
                </a:solidFill>
                <a:effectLst/>
                <a:latin typeface="+mn-ea"/>
              </a:rPr>
              <a:t>江苏省瑞华慈善基金会临床研究创新奖评审系统</a:t>
            </a:r>
            <a:r>
              <a:rPr lang="zh-CN" altLang="en-US" sz="4400" dirty="0">
                <a:latin typeface="+mn-ea"/>
              </a:rPr>
              <a:t>操作说明</a:t>
            </a:r>
            <a:endParaRPr lang="en-US" altLang="zh-CN" sz="4400" dirty="0">
              <a:latin typeface="+mn-ea"/>
            </a:endParaRPr>
          </a:p>
          <a:p>
            <a:pPr algn="ctr"/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（推荐单位使用）</a:t>
            </a: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en-US" altLang="zh-CN" sz="2800" b="1" dirty="0">
                <a:latin typeface="+mj-ea"/>
                <a:ea typeface="+mj-ea"/>
              </a:rPr>
              <a:t>https://ruihua.medmeeting.org</a:t>
            </a:r>
          </a:p>
          <a:p>
            <a:pPr algn="ctr"/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09752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404664"/>
            <a:ext cx="107504" cy="576064"/>
          </a:xfrm>
          <a:prstGeom prst="rect">
            <a:avLst/>
          </a:prstGeom>
          <a:solidFill>
            <a:srgbClr val="004DA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07504" y="395953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004D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已处理的项目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68059" y="6453336"/>
            <a:ext cx="64684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北京美迪康信息咨询有限公司</a:t>
            </a:r>
            <a:r>
              <a:rPr lang="zh-CN" altLang="en-US" sz="11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en-US" altLang="zh-CN" sz="1100" b="1" dirty="0">
                <a:solidFill>
                  <a:schemeClr val="bg1"/>
                </a:solidFill>
                <a:latin typeface="+mj-ea"/>
                <a:ea typeface="+mj-ea"/>
              </a:rPr>
              <a:t>www.medmeeting.org / medcon@126.com / 010-89292552  </a:t>
            </a:r>
            <a:endParaRPr lang="zh-CN" altLang="en-US" sz="11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0" y="981075"/>
            <a:ext cx="9144000" cy="5543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  <a:defRPr/>
            </a:pPr>
            <a:endParaRPr lang="en-US" altLang="zh-CN" sz="2000" dirty="0"/>
          </a:p>
          <a:p>
            <a:pPr lvl="0">
              <a:spcBef>
                <a:spcPct val="20000"/>
              </a:spcBef>
              <a:defRPr/>
            </a:pPr>
            <a:endParaRPr lang="en-US" altLang="zh-CN" sz="2000" dirty="0"/>
          </a:p>
          <a:p>
            <a:pPr>
              <a:spcBef>
                <a:spcPct val="20000"/>
              </a:spcBef>
              <a:defRPr/>
            </a:pPr>
            <a:endParaRPr lang="zh-CN" alt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B882A79-ECA9-FC84-F7F9-C0CC953698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0506"/>
            <a:ext cx="9144000" cy="373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741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404664"/>
            <a:ext cx="107504" cy="576064"/>
          </a:xfrm>
          <a:prstGeom prst="rect">
            <a:avLst/>
          </a:prstGeom>
          <a:solidFill>
            <a:srgbClr val="004DA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07504" y="395953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004D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项目汇总表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68059" y="6453336"/>
            <a:ext cx="64684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北京美迪康信息咨询有限公司</a:t>
            </a:r>
            <a:r>
              <a:rPr lang="zh-CN" altLang="en-US" sz="11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en-US" altLang="zh-CN" sz="1100" b="1" dirty="0">
                <a:solidFill>
                  <a:schemeClr val="bg1"/>
                </a:solidFill>
                <a:latin typeface="+mj-ea"/>
                <a:ea typeface="+mj-ea"/>
              </a:rPr>
              <a:t>www.medmeeting.org / medcon@126.com / 010-89292552  </a:t>
            </a:r>
            <a:endParaRPr lang="zh-CN" altLang="en-US" sz="11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D3C7940-2797-E4F5-C6A0-406811D16D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6443"/>
            <a:ext cx="9144000" cy="258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192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404664"/>
            <a:ext cx="107504" cy="576064"/>
          </a:xfrm>
          <a:prstGeom prst="rect">
            <a:avLst/>
          </a:prstGeom>
          <a:solidFill>
            <a:srgbClr val="004DA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07504" y="395953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004D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登录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68059" y="6453336"/>
            <a:ext cx="64684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北京美迪康信息咨询有限公司</a:t>
            </a:r>
            <a:r>
              <a:rPr lang="zh-CN" altLang="en-US" sz="11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en-US" altLang="zh-CN" sz="1100" b="1" dirty="0">
                <a:solidFill>
                  <a:schemeClr val="bg1"/>
                </a:solidFill>
                <a:latin typeface="+mj-ea"/>
                <a:ea typeface="+mj-ea"/>
              </a:rPr>
              <a:t>www.medmeeting.org / medcon@126.com / 010-89292552  </a:t>
            </a:r>
            <a:endParaRPr lang="zh-CN" altLang="en-US" sz="11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3275856" y="1623753"/>
            <a:ext cx="5616623" cy="2669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zh-CN" alt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网址：</a:t>
            </a:r>
            <a:endParaRPr lang="en-US" altLang="zh-CN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altLang="zh-CN" sz="2800" b="1" dirty="0">
                <a:solidFill>
                  <a:srgbClr val="0070C0"/>
                </a:solidFill>
                <a:latin typeface="+mj-ea"/>
                <a:ea typeface="+mj-ea"/>
              </a:rPr>
              <a:t>https://ruihua.medmeeting.org</a:t>
            </a:r>
            <a:endParaRPr lang="en-US" altLang="zh-CN" sz="2800" b="1" dirty="0">
              <a:solidFill>
                <a:srgbClr val="0070C0"/>
              </a:solidFill>
              <a:latin typeface="+mj-ea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zh-CN" altLang="en-US" sz="3200" b="1" dirty="0">
                <a:solidFill>
                  <a:srgbClr val="FF0000"/>
                </a:solidFill>
              </a:rPr>
              <a:t>账号和密码请向瑞华慈善基金会管理人员索取</a:t>
            </a:r>
            <a:endParaRPr lang="en-US" altLang="zh-CN" sz="3200" b="1" dirty="0">
              <a:solidFill>
                <a:srgbClr val="FF0000"/>
              </a:solidFill>
            </a:endParaRPr>
          </a:p>
          <a:p>
            <a:pPr>
              <a:spcBef>
                <a:spcPct val="20000"/>
              </a:spcBef>
              <a:defRPr/>
            </a:pPr>
            <a:endParaRPr lang="zh-CN" alt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C3D72BE-9160-4D76-8AC5-D81E996390C9}"/>
              </a:ext>
            </a:extLst>
          </p:cNvPr>
          <p:cNvSpPr txBox="1"/>
          <p:nvPr/>
        </p:nvSpPr>
        <p:spPr>
          <a:xfrm>
            <a:off x="127179" y="1038602"/>
            <a:ext cx="5452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1</a:t>
            </a:r>
            <a:r>
              <a:rPr lang="zh-CN" altLang="en-US" sz="2800" b="1" dirty="0"/>
              <a:t>、打开网址，输入账号密码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3BA60BA-F238-4AD1-9391-54C6A20105E2}"/>
              </a:ext>
            </a:extLst>
          </p:cNvPr>
          <p:cNvSpPr txBox="1"/>
          <p:nvPr/>
        </p:nvSpPr>
        <p:spPr>
          <a:xfrm>
            <a:off x="127179" y="4290486"/>
            <a:ext cx="5452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2</a:t>
            </a:r>
            <a:r>
              <a:rPr lang="zh-CN" altLang="en-US" sz="2800" b="1" dirty="0"/>
              <a:t>、登录成功出现弹框</a:t>
            </a:r>
          </a:p>
        </p:txBody>
      </p:sp>
      <p:sp>
        <p:nvSpPr>
          <p:cNvPr id="10" name="内容占位符 2">
            <a:extLst>
              <a:ext uri="{FF2B5EF4-FFF2-40B4-BE49-F238E27FC236}">
                <a16:creationId xmlns:a16="http://schemas.microsoft.com/office/drawing/2014/main" id="{C37CEFC9-54C9-452A-B3E5-E387DD0562FB}"/>
              </a:ext>
            </a:extLst>
          </p:cNvPr>
          <p:cNvSpPr txBox="1">
            <a:spLocks/>
          </p:cNvSpPr>
          <p:nvPr/>
        </p:nvSpPr>
        <p:spPr>
          <a:xfrm>
            <a:off x="255982" y="4813707"/>
            <a:ext cx="3816424" cy="1389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lang="zh-CN" altLang="en-US" dirty="0"/>
              <a:t>账号主体是推荐单位</a:t>
            </a:r>
            <a:endParaRPr lang="en-US" altLang="zh-CN" dirty="0"/>
          </a:p>
          <a:p>
            <a:pPr>
              <a:spcBef>
                <a:spcPct val="20000"/>
              </a:spcBef>
              <a:defRPr/>
            </a:pPr>
            <a:r>
              <a:rPr lang="zh-CN" altLang="en-US" dirty="0"/>
              <a:t>所以登录成功的时候出现的是：</a:t>
            </a:r>
            <a:endParaRPr lang="en-US" altLang="zh-CN" dirty="0"/>
          </a:p>
          <a:p>
            <a:pPr>
              <a:spcBef>
                <a:spcPct val="20000"/>
              </a:spcBef>
              <a:defRPr/>
            </a:pP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单位名称</a:t>
            </a:r>
            <a:r>
              <a:rPr lang="en-US" altLang="zh-CN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+</a:t>
            </a: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登录成功！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9511682D-1DAF-47A3-801B-B115E4B425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40039"/>
            <a:ext cx="3276884" cy="245385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1F33C2F-7AB8-4160-B3B2-1C2F52EED1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2406" y="3993892"/>
            <a:ext cx="4404742" cy="240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482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404664"/>
            <a:ext cx="107504" cy="576064"/>
          </a:xfrm>
          <a:prstGeom prst="rect">
            <a:avLst/>
          </a:prstGeom>
          <a:solidFill>
            <a:srgbClr val="004DA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07504" y="395953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004D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首页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68059" y="6453336"/>
            <a:ext cx="64684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北京美迪康信息咨询有限公司</a:t>
            </a:r>
            <a:r>
              <a:rPr lang="zh-CN" altLang="en-US" sz="11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en-US" altLang="zh-CN" sz="1100" b="1" dirty="0">
                <a:solidFill>
                  <a:schemeClr val="bg1"/>
                </a:solidFill>
                <a:latin typeface="+mj-ea"/>
                <a:ea typeface="+mj-ea"/>
              </a:rPr>
              <a:t>www.medmeeting.org / medcon@126.com / 010-89292552  </a:t>
            </a:r>
            <a:endParaRPr lang="zh-CN" altLang="en-US" sz="11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0" y="981075"/>
            <a:ext cx="9144000" cy="5543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altLang="zh-CN" sz="2000" dirty="0"/>
              <a:t>1</a:t>
            </a:r>
            <a:r>
              <a:rPr lang="zh-CN" altLang="en-US" sz="2000" dirty="0"/>
              <a:t>、登录成功后跳转到管理中心首页</a:t>
            </a:r>
            <a:endParaRPr lang="en-US" altLang="zh-CN" sz="2000" dirty="0"/>
          </a:p>
          <a:p>
            <a:pPr lvl="0">
              <a:spcBef>
                <a:spcPct val="20000"/>
              </a:spcBef>
              <a:defRPr/>
            </a:pPr>
            <a:r>
              <a:rPr lang="en-US" altLang="zh-CN" sz="2000" dirty="0"/>
              <a:t>2</a:t>
            </a:r>
            <a:r>
              <a:rPr lang="zh-CN" altLang="en-US" sz="2000" dirty="0"/>
              <a:t>、完善账号信息，创建本单位下的申报用户</a:t>
            </a:r>
            <a:endParaRPr lang="en-US" altLang="zh-CN" sz="2000" dirty="0"/>
          </a:p>
          <a:p>
            <a:pPr lvl="0">
              <a:spcBef>
                <a:spcPct val="20000"/>
              </a:spcBef>
              <a:defRPr/>
            </a:pPr>
            <a:r>
              <a:rPr lang="en-US" altLang="zh-CN" sz="2000" dirty="0"/>
              <a:t>3</a:t>
            </a:r>
            <a:r>
              <a:rPr lang="zh-CN" altLang="en-US" sz="2000" dirty="0"/>
              <a:t>、请关注您的截止日期</a:t>
            </a:r>
            <a:endParaRPr lang="en-US" altLang="zh-CN" sz="2000" dirty="0"/>
          </a:p>
          <a:p>
            <a:pPr lvl="0">
              <a:spcBef>
                <a:spcPct val="20000"/>
              </a:spcBef>
              <a:defRPr/>
            </a:pPr>
            <a:endParaRPr lang="zh-CN" alt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02A4BED-CC0B-BECC-3E31-811C54442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2856"/>
            <a:ext cx="9144000" cy="3995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830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404664"/>
            <a:ext cx="107504" cy="576064"/>
          </a:xfrm>
          <a:prstGeom prst="rect">
            <a:avLst/>
          </a:prstGeom>
          <a:solidFill>
            <a:srgbClr val="004DA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07504" y="395953"/>
            <a:ext cx="55194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004D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创建本单位下的申报用户账号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68059" y="6453336"/>
            <a:ext cx="64684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北京美迪康信息咨询有限公司</a:t>
            </a:r>
            <a:r>
              <a:rPr lang="zh-CN" altLang="en-US" sz="11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en-US" altLang="zh-CN" sz="1100" b="1" dirty="0">
                <a:solidFill>
                  <a:schemeClr val="bg1"/>
                </a:solidFill>
                <a:latin typeface="+mj-ea"/>
                <a:ea typeface="+mj-ea"/>
              </a:rPr>
              <a:t>www.medmeeting.org / medcon@126.com / 010-89292552  </a:t>
            </a:r>
            <a:endParaRPr lang="zh-CN" altLang="en-US" sz="11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0" y="1018782"/>
            <a:ext cx="9144000" cy="5543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FB38E04C-807B-BABB-CDE7-AA02933B3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0457"/>
            <a:ext cx="9144000" cy="315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650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404664"/>
            <a:ext cx="107504" cy="576064"/>
          </a:xfrm>
          <a:prstGeom prst="rect">
            <a:avLst/>
          </a:prstGeom>
          <a:solidFill>
            <a:srgbClr val="004DA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07504" y="395953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>
                <a:solidFill>
                  <a:srgbClr val="004D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新增账号</a:t>
            </a:r>
            <a:endParaRPr lang="zh-CN" altLang="en-US" sz="3200" dirty="0">
              <a:solidFill>
                <a:srgbClr val="004DA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68059" y="6453336"/>
            <a:ext cx="64684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北京美迪康信息咨询有限公司</a:t>
            </a:r>
            <a:r>
              <a:rPr lang="zh-CN" altLang="en-US" sz="11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en-US" altLang="zh-CN" sz="1100" b="1" dirty="0">
                <a:solidFill>
                  <a:schemeClr val="bg1"/>
                </a:solidFill>
                <a:latin typeface="+mj-ea"/>
                <a:ea typeface="+mj-ea"/>
              </a:rPr>
              <a:t>www.medmeeting.org / medcon@126.com / 010-89292552  </a:t>
            </a:r>
            <a:endParaRPr lang="zh-CN" altLang="en-US" sz="11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0" y="1018782"/>
            <a:ext cx="9144000" cy="5543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60873D7-A091-E30B-B261-02AE6785D4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1149" y="850606"/>
            <a:ext cx="5638209" cy="548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518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404664"/>
            <a:ext cx="107504" cy="576064"/>
          </a:xfrm>
          <a:prstGeom prst="rect">
            <a:avLst/>
          </a:prstGeom>
          <a:solidFill>
            <a:srgbClr val="004DA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07504" y="395953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004D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批量新增账号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68059" y="6453336"/>
            <a:ext cx="64684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北京美迪康信息咨询有限公司</a:t>
            </a:r>
            <a:r>
              <a:rPr lang="zh-CN" altLang="en-US" sz="11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en-US" altLang="zh-CN" sz="1100" b="1" dirty="0">
                <a:solidFill>
                  <a:schemeClr val="bg1"/>
                </a:solidFill>
                <a:latin typeface="+mj-ea"/>
                <a:ea typeface="+mj-ea"/>
              </a:rPr>
              <a:t>www.medmeeting.org / medcon@126.com / 010-89292552  </a:t>
            </a:r>
            <a:endParaRPr lang="zh-CN" altLang="en-US" sz="11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0" y="981075"/>
            <a:ext cx="9144000" cy="5543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AA1C844-9518-8DCD-53DC-D90E17AE32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5975"/>
            <a:ext cx="9144000" cy="474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708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404664"/>
            <a:ext cx="107504" cy="576064"/>
          </a:xfrm>
          <a:prstGeom prst="rect">
            <a:avLst/>
          </a:prstGeom>
          <a:solidFill>
            <a:srgbClr val="004DA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07504" y="395953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004D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审核项目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68059" y="6453336"/>
            <a:ext cx="64684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北京美迪康信息咨询有限公司</a:t>
            </a:r>
            <a:r>
              <a:rPr lang="zh-CN" altLang="en-US" sz="11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en-US" altLang="zh-CN" sz="1100" b="1" dirty="0">
                <a:solidFill>
                  <a:schemeClr val="bg1"/>
                </a:solidFill>
                <a:latin typeface="+mj-ea"/>
                <a:ea typeface="+mj-ea"/>
              </a:rPr>
              <a:t>www.medmeeting.org / medcon@126.com / 010-89292552  </a:t>
            </a:r>
            <a:endParaRPr lang="zh-CN" altLang="en-US" sz="11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0" y="981075"/>
            <a:ext cx="9144000" cy="5543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A0D30108-4AF9-8FF7-1691-CEED8E1D6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1" y="2051137"/>
            <a:ext cx="9144000" cy="2755726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6B5A20C4-18CB-444B-3B7B-875BCEA120E0}"/>
              </a:ext>
            </a:extLst>
          </p:cNvPr>
          <p:cNvSpPr txBox="1"/>
          <p:nvPr/>
        </p:nvSpPr>
        <p:spPr>
          <a:xfrm>
            <a:off x="53752" y="1043375"/>
            <a:ext cx="7686600" cy="118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altLang="zh-CN" sz="2400" dirty="0">
                <a:latin typeface="+mn-ea"/>
              </a:rPr>
              <a:t>1</a:t>
            </a:r>
            <a:r>
              <a:rPr lang="zh-CN" altLang="en-US" sz="2400" dirty="0">
                <a:latin typeface="+mn-ea"/>
              </a:rPr>
              <a:t>、通过审核的项目将上报给省医学会</a:t>
            </a:r>
            <a:endParaRPr lang="en-US" altLang="zh-CN" sz="2400" dirty="0">
              <a:latin typeface="+mn-ea"/>
            </a:endParaRPr>
          </a:p>
          <a:p>
            <a:pPr lvl="0">
              <a:spcBef>
                <a:spcPct val="20000"/>
              </a:spcBef>
              <a:defRPr/>
            </a:pPr>
            <a:r>
              <a:rPr lang="en-US" altLang="zh-CN" sz="2400" dirty="0">
                <a:latin typeface="+mn-ea"/>
              </a:rPr>
              <a:t>2</a:t>
            </a:r>
            <a:r>
              <a:rPr lang="zh-CN" altLang="en-US" sz="2400" dirty="0">
                <a:latin typeface="+mn-ea"/>
              </a:rPr>
              <a:t>、退回修改的项目将退回给项目的申报用户</a:t>
            </a:r>
            <a:endParaRPr lang="en-US" altLang="zh-CN" sz="2400" dirty="0">
              <a:latin typeface="+mn-ea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55966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404664"/>
            <a:ext cx="107504" cy="576064"/>
          </a:xfrm>
          <a:prstGeom prst="rect">
            <a:avLst/>
          </a:prstGeom>
          <a:solidFill>
            <a:srgbClr val="004DA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07504" y="395953"/>
            <a:ext cx="36728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004D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审核项目</a:t>
            </a:r>
            <a:r>
              <a:rPr lang="en-US" altLang="zh-CN" sz="3200" dirty="0">
                <a:solidFill>
                  <a:srgbClr val="004D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zh-CN" altLang="en-US" sz="3200" dirty="0">
                <a:solidFill>
                  <a:srgbClr val="004D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退回处理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68059" y="6453336"/>
            <a:ext cx="64684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北京美迪康信息咨询有限公司</a:t>
            </a:r>
            <a:r>
              <a:rPr lang="zh-CN" altLang="en-US" sz="11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en-US" altLang="zh-CN" sz="1100" b="1" dirty="0">
                <a:solidFill>
                  <a:schemeClr val="bg1"/>
                </a:solidFill>
                <a:latin typeface="+mj-ea"/>
                <a:ea typeface="+mj-ea"/>
              </a:rPr>
              <a:t>www.medmeeting.org / medcon@126.com / 010-89292552  </a:t>
            </a:r>
            <a:endParaRPr lang="zh-CN" altLang="en-US" sz="11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77FD14E-F2FA-EF64-AC8F-45453A7A1F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2736"/>
            <a:ext cx="9144000" cy="280647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E574832-EB17-900C-EA92-D5180A5B6D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80928"/>
            <a:ext cx="9144000" cy="3091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939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404664"/>
            <a:ext cx="107504" cy="576064"/>
          </a:xfrm>
          <a:prstGeom prst="rect">
            <a:avLst/>
          </a:prstGeom>
          <a:solidFill>
            <a:srgbClr val="004DA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07504" y="395953"/>
            <a:ext cx="36728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004D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审核项目</a:t>
            </a:r>
            <a:r>
              <a:rPr lang="en-US" altLang="zh-CN" sz="3200" dirty="0">
                <a:solidFill>
                  <a:srgbClr val="004D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zh-CN" altLang="en-US" sz="3200" dirty="0">
                <a:solidFill>
                  <a:srgbClr val="004D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审核记录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68059" y="6453336"/>
            <a:ext cx="64684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北京美迪康信息咨询有限公司</a:t>
            </a:r>
            <a:r>
              <a:rPr lang="zh-CN" altLang="en-US" sz="11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en-US" altLang="zh-CN" sz="1100" b="1" dirty="0">
                <a:solidFill>
                  <a:schemeClr val="bg1"/>
                </a:solidFill>
                <a:latin typeface="+mj-ea"/>
                <a:ea typeface="+mj-ea"/>
              </a:rPr>
              <a:t>www.medmeeting.org / medcon@126.com / 010-89292552  </a:t>
            </a:r>
            <a:endParaRPr lang="zh-CN" altLang="en-US" sz="11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0" y="981075"/>
            <a:ext cx="9144000" cy="5543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  <a:defRPr/>
            </a:pPr>
            <a:endParaRPr lang="en-US" altLang="zh-CN" sz="2000" dirty="0"/>
          </a:p>
          <a:p>
            <a:pPr lvl="0">
              <a:spcBef>
                <a:spcPct val="20000"/>
              </a:spcBef>
              <a:defRPr/>
            </a:pPr>
            <a:endParaRPr lang="en-US" altLang="zh-CN" sz="2000" dirty="0"/>
          </a:p>
          <a:p>
            <a:pPr>
              <a:spcBef>
                <a:spcPct val="20000"/>
              </a:spcBef>
              <a:defRPr/>
            </a:pPr>
            <a:endParaRPr lang="zh-CN" alt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C0FD8033-7BF1-4D04-9C25-6E642C465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1667"/>
            <a:ext cx="9144000" cy="317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4762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2667</TotalTime>
  <Words>311</Words>
  <Application>Microsoft Office PowerPoint</Application>
  <PresentationFormat>全屏显示(4:3)</PresentationFormat>
  <Paragraphs>42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6" baseType="lpstr">
      <vt:lpstr>黑体</vt:lpstr>
      <vt:lpstr>宋体</vt:lpstr>
      <vt:lpstr>Arial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叶 超</cp:lastModifiedBy>
  <cp:revision>215</cp:revision>
  <dcterms:created xsi:type="dcterms:W3CDTF">2016-12-19T03:17:44Z</dcterms:created>
  <dcterms:modified xsi:type="dcterms:W3CDTF">2022-09-05T07:57:15Z</dcterms:modified>
</cp:coreProperties>
</file>